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58" r:id="rId4"/>
    <p:sldId id="263" r:id="rId5"/>
    <p:sldId id="267" r:id="rId6"/>
    <p:sldId id="259" r:id="rId7"/>
    <p:sldId id="260" r:id="rId8"/>
    <p:sldId id="268" r:id="rId9"/>
    <p:sldId id="262" r:id="rId10"/>
    <p:sldId id="269" r:id="rId11"/>
    <p:sldId id="266" r:id="rId12"/>
    <p:sldId id="264" r:id="rId13"/>
    <p:sldId id="274" r:id="rId14"/>
    <p:sldId id="265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D651B-E8ED-43BF-B6FE-1032FFDD7E55}" type="datetimeFigureOut">
              <a:rPr lang="pt-PT" smtClean="0"/>
              <a:pPr/>
              <a:t>22-05-2011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00787-2F54-454A-8AE8-72EA107F5DB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00787-2F54-454A-8AE8-72EA107F5DBF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22" name="Subtítu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20" name="Marcador de Posição do Rodap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Marcador de Posição do Número do Diapositivo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ângu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Rectângu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Rectângu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9" name="Fluxograma: Processo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uxograma: Processo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ular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el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ângu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Marcador de Posição do Títu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9" name="Marcador de Posição do Tex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24" name="Marcador de Posição da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4A3E61B-3AB3-490F-90D4-269C8A444AE7}" type="datetimeFigureOut">
              <a:rPr lang="en-US" smtClean="0"/>
              <a:pPr/>
              <a:t>5/22/2011</a:t>
            </a:fld>
            <a:endParaRPr lang="en-US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Marcador de Posição do Número do Diapositivo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5" name="Rectângu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37360" y="304800"/>
            <a:ext cx="7406640" cy="1472184"/>
          </a:xfrm>
        </p:spPr>
        <p:txBody>
          <a:bodyPr/>
          <a:lstStyle/>
          <a:p>
            <a:pPr algn="ctr"/>
            <a:r>
              <a:rPr lang="pt-PT" dirty="0" err="1" smtClean="0"/>
              <a:t>Environmental</a:t>
            </a:r>
            <a:r>
              <a:rPr lang="pt-PT" dirty="0" smtClean="0"/>
              <a:t> </a:t>
            </a:r>
            <a:r>
              <a:rPr lang="pt-PT" dirty="0" err="1" smtClean="0"/>
              <a:t>threats</a:t>
            </a:r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  <p:sp>
        <p:nvSpPr>
          <p:cNvPr id="5" name="Rectângulo 4"/>
          <p:cNvSpPr/>
          <p:nvPr/>
        </p:nvSpPr>
        <p:spPr>
          <a:xfrm>
            <a:off x="1828800" y="1066800"/>
            <a:ext cx="6248400" cy="5562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err="1" smtClean="0"/>
              <a:t>These</a:t>
            </a:r>
            <a:r>
              <a:rPr lang="pt-PT" dirty="0" smtClean="0"/>
              <a:t> are some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problems</a:t>
            </a:r>
            <a:r>
              <a:rPr lang="pt-PT" dirty="0" smtClean="0"/>
              <a:t> </a:t>
            </a:r>
            <a:r>
              <a:rPr lang="pt-PT" dirty="0" err="1" smtClean="0"/>
              <a:t>planet</a:t>
            </a:r>
            <a:r>
              <a:rPr lang="pt-PT" dirty="0" smtClean="0"/>
              <a:t> </a:t>
            </a:r>
            <a:r>
              <a:rPr lang="pt-PT" dirty="0" err="1" smtClean="0"/>
              <a:t>Earth</a:t>
            </a:r>
            <a:r>
              <a:rPr lang="pt-PT" dirty="0" smtClean="0"/>
              <a:t> </a:t>
            </a:r>
            <a:r>
              <a:rPr lang="pt-PT" dirty="0" err="1" smtClean="0"/>
              <a:t>is</a:t>
            </a:r>
            <a:r>
              <a:rPr lang="pt-PT" dirty="0" smtClean="0"/>
              <a:t> </a:t>
            </a:r>
            <a:r>
              <a:rPr lang="pt-PT" dirty="0" err="1" smtClean="0"/>
              <a:t>facing</a:t>
            </a:r>
            <a:r>
              <a:rPr lang="pt-PT" dirty="0" smtClean="0"/>
              <a:t> </a:t>
            </a:r>
            <a:r>
              <a:rPr lang="pt-PT" dirty="0" err="1" smtClean="0"/>
              <a:t>today</a:t>
            </a:r>
            <a:endParaRPr lang="pt-PT" dirty="0"/>
          </a:p>
        </p:txBody>
      </p:sp>
      <p:sp>
        <p:nvSpPr>
          <p:cNvPr id="3" name="Rectângulo 2"/>
          <p:cNvSpPr/>
          <p:nvPr/>
        </p:nvSpPr>
        <p:spPr>
          <a:xfrm>
            <a:off x="2057400" y="1524000"/>
            <a:ext cx="5638800" cy="373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2057400" y="5562600"/>
            <a:ext cx="5943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CLIMATE CHANGE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2895600" y="457200"/>
            <a:ext cx="4953000" cy="4038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2057400" y="4800600"/>
            <a:ext cx="58674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GLOBAL WARMING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447800" y="381000"/>
            <a:ext cx="4343400" cy="3581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181600" y="2819400"/>
            <a:ext cx="3657600" cy="320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1219200" y="4191000"/>
            <a:ext cx="37338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OZONE LAYER</a:t>
            </a:r>
          </a:p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DESTRUCTION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2362200" y="457200"/>
            <a:ext cx="3657600" cy="3352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267200" y="4114800"/>
            <a:ext cx="46482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GREENHOUSE EFFECT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295400" y="381000"/>
            <a:ext cx="3505200" cy="33528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105400" y="381000"/>
            <a:ext cx="3581400" cy="33528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1676400" y="5029200"/>
            <a:ext cx="67056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DEFORESTATION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876800" y="381000"/>
            <a:ext cx="3276600" cy="2971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1295400" y="381000"/>
            <a:ext cx="3352800" cy="2819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1676400" y="3886200"/>
            <a:ext cx="6705600" cy="251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solidFill>
                  <a:schemeClr val="tx1"/>
                </a:solidFill>
              </a:rPr>
              <a:t>ENDANGERED SPECIES</a:t>
            </a:r>
            <a:endParaRPr lang="pt-PT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295400" y="381000"/>
            <a:ext cx="3124200" cy="2819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2895600" y="4267200"/>
            <a:ext cx="54102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MELTING CAPS</a:t>
            </a:r>
          </a:p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(</a:t>
            </a:r>
            <a:r>
              <a:rPr lang="pt-PT" sz="4000" dirty="0" err="1" smtClean="0">
                <a:solidFill>
                  <a:schemeClr val="tx1"/>
                </a:solidFill>
              </a:rPr>
              <a:t>the</a:t>
            </a:r>
            <a:r>
              <a:rPr lang="pt-PT" sz="4000" dirty="0" smtClean="0">
                <a:solidFill>
                  <a:schemeClr val="tx1"/>
                </a:solidFill>
              </a:rPr>
              <a:t> ice </a:t>
            </a:r>
            <a:r>
              <a:rPr lang="pt-PT" sz="4000" dirty="0" err="1" smtClean="0">
                <a:solidFill>
                  <a:schemeClr val="tx1"/>
                </a:solidFill>
              </a:rPr>
              <a:t>in</a:t>
            </a:r>
            <a:r>
              <a:rPr lang="pt-PT" sz="4000" dirty="0" smtClean="0">
                <a:solidFill>
                  <a:schemeClr val="tx1"/>
                </a:solidFill>
              </a:rPr>
              <a:t> </a:t>
            </a:r>
            <a:r>
              <a:rPr lang="pt-PT" sz="4000" dirty="0" err="1" smtClean="0">
                <a:solidFill>
                  <a:schemeClr val="tx1"/>
                </a:solidFill>
              </a:rPr>
              <a:t>the</a:t>
            </a:r>
            <a:r>
              <a:rPr lang="pt-PT" sz="4000" dirty="0" smtClean="0">
                <a:solidFill>
                  <a:schemeClr val="tx1"/>
                </a:solidFill>
              </a:rPr>
              <a:t> </a:t>
            </a:r>
            <a:r>
              <a:rPr lang="pt-PT" sz="4000" dirty="0" err="1" smtClean="0">
                <a:solidFill>
                  <a:schemeClr val="tx1"/>
                </a:solidFill>
              </a:rPr>
              <a:t>North</a:t>
            </a:r>
            <a:r>
              <a:rPr lang="pt-PT" sz="4000" dirty="0" smtClean="0">
                <a:solidFill>
                  <a:schemeClr val="tx1"/>
                </a:solidFill>
              </a:rPr>
              <a:t> </a:t>
            </a:r>
            <a:r>
              <a:rPr lang="pt-PT" sz="4000" dirty="0" err="1" smtClean="0">
                <a:solidFill>
                  <a:schemeClr val="tx1"/>
                </a:solidFill>
              </a:rPr>
              <a:t>and</a:t>
            </a:r>
            <a:r>
              <a:rPr lang="pt-PT" sz="4000" dirty="0" smtClean="0">
                <a:solidFill>
                  <a:schemeClr val="tx1"/>
                </a:solidFill>
              </a:rPr>
              <a:t> </a:t>
            </a:r>
            <a:r>
              <a:rPr lang="pt-PT" sz="4000" dirty="0" err="1" smtClean="0">
                <a:solidFill>
                  <a:schemeClr val="tx1"/>
                </a:solidFill>
              </a:rPr>
              <a:t>South</a:t>
            </a:r>
            <a:r>
              <a:rPr lang="pt-PT" sz="4000" dirty="0" smtClean="0">
                <a:solidFill>
                  <a:schemeClr val="tx1"/>
                </a:solidFill>
              </a:rPr>
              <a:t> </a:t>
            </a:r>
            <a:r>
              <a:rPr lang="pt-PT" sz="4000" dirty="0" err="1" smtClean="0">
                <a:solidFill>
                  <a:schemeClr val="tx1"/>
                </a:solidFill>
              </a:rPr>
              <a:t>Poles</a:t>
            </a:r>
            <a:r>
              <a:rPr lang="pt-PT" sz="4000" dirty="0" smtClean="0">
                <a:solidFill>
                  <a:schemeClr val="tx1"/>
                </a:solidFill>
              </a:rPr>
              <a:t> </a:t>
            </a:r>
            <a:r>
              <a:rPr lang="pt-PT" sz="4000" dirty="0" err="1" smtClean="0">
                <a:solidFill>
                  <a:schemeClr val="tx1"/>
                </a:solidFill>
              </a:rPr>
              <a:t>is</a:t>
            </a:r>
            <a:r>
              <a:rPr lang="pt-PT" sz="4000" dirty="0" smtClean="0">
                <a:solidFill>
                  <a:schemeClr val="tx1"/>
                </a:solidFill>
              </a:rPr>
              <a:t> </a:t>
            </a:r>
            <a:r>
              <a:rPr lang="pt-PT" sz="4000" dirty="0" err="1" smtClean="0">
                <a:solidFill>
                  <a:schemeClr val="tx1"/>
                </a:solidFill>
              </a:rPr>
              <a:t>melting</a:t>
            </a:r>
            <a:r>
              <a:rPr lang="pt-PT" sz="4000" dirty="0" smtClean="0">
                <a:solidFill>
                  <a:schemeClr val="tx1"/>
                </a:solidFill>
              </a:rPr>
              <a:t>)</a:t>
            </a:r>
            <a:endParaRPr lang="pt-PT" sz="4000" dirty="0">
              <a:solidFill>
                <a:schemeClr val="tx1"/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4876800" y="1371600"/>
            <a:ext cx="3733800" cy="23622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447800" y="381000"/>
            <a:ext cx="6934200" cy="37338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1752600" y="4343400"/>
            <a:ext cx="6553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POLLUTION</a:t>
            </a:r>
            <a:endParaRPr lang="pt-PT" sz="4000" dirty="0">
              <a:solidFill>
                <a:schemeClr val="tx1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1905000" y="5410200"/>
            <a:ext cx="61722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FACTORY EMISSIONS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2057400" y="762000"/>
            <a:ext cx="6172200" cy="2667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2133600" y="4038600"/>
            <a:ext cx="56388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EXHAUST FUMES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905000" y="304800"/>
            <a:ext cx="6172200" cy="3810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1828800" y="4572000"/>
            <a:ext cx="63246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WATER POLLUTION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029200" y="2667000"/>
            <a:ext cx="3657600" cy="2514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1143000" y="304800"/>
            <a:ext cx="4267200" cy="2971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ctângulo 5"/>
          <p:cNvSpPr/>
          <p:nvPr/>
        </p:nvSpPr>
        <p:spPr>
          <a:xfrm>
            <a:off x="1371600" y="4191000"/>
            <a:ext cx="3429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NOISE POLLUTION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Rectângulo 2"/>
          <p:cNvSpPr/>
          <p:nvPr/>
        </p:nvSpPr>
        <p:spPr>
          <a:xfrm>
            <a:off x="1143000" y="304800"/>
            <a:ext cx="3886200" cy="2514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990600" y="2895600"/>
            <a:ext cx="41148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TOXIC WASTE</a:t>
            </a:r>
            <a:endParaRPr lang="pt-PT" sz="4000" dirty="0">
              <a:solidFill>
                <a:schemeClr val="tx1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105400" y="3124200"/>
            <a:ext cx="3657600" cy="3429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ctângulo 5"/>
          <p:cNvSpPr/>
          <p:nvPr/>
        </p:nvSpPr>
        <p:spPr>
          <a:xfrm>
            <a:off x="5105400" y="304800"/>
            <a:ext cx="3733800" cy="2590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ângulo 6"/>
          <p:cNvSpPr/>
          <p:nvPr/>
        </p:nvSpPr>
        <p:spPr>
          <a:xfrm>
            <a:off x="1219200" y="4419600"/>
            <a:ext cx="36576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OIL SPILLS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371600" y="457200"/>
            <a:ext cx="3810000" cy="274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257800" y="3276600"/>
            <a:ext cx="3581400" cy="31242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1219200" y="4038600"/>
            <a:ext cx="38862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ACID RAIN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219200" y="381000"/>
            <a:ext cx="3657600" cy="2895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53000" y="3505200"/>
            <a:ext cx="3886200" cy="2971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1295400" y="4038600"/>
            <a:ext cx="32766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DROUGHTS</a:t>
            </a:r>
            <a:endParaRPr lang="pt-PT" sz="4000" dirty="0">
              <a:solidFill>
                <a:schemeClr val="tx1"/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5029200" y="381000"/>
            <a:ext cx="3810000" cy="28194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600200" y="609600"/>
            <a:ext cx="4191000" cy="2667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648200" y="3429000"/>
            <a:ext cx="4191000" cy="2819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1295400" y="4114800"/>
            <a:ext cx="31242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FLOODS</a:t>
            </a:r>
            <a:endParaRPr lang="pt-PT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447800" y="381000"/>
            <a:ext cx="7239000" cy="289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1295400" y="3505200"/>
            <a:ext cx="7467600" cy="31242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600200" y="304800"/>
            <a:ext cx="65532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tx1"/>
                </a:solidFill>
              </a:rPr>
              <a:t>NOW IT’S UP TO US</a:t>
            </a:r>
            <a:endParaRPr lang="pt-PT" sz="4000" dirty="0">
              <a:solidFill>
                <a:schemeClr val="tx1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1295400" y="1676400"/>
            <a:ext cx="7467600" cy="4800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ício">
  <a:themeElements>
    <a:clrScheme name="Solstí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í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í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Erva verde</Template>
  <TotalTime>107</TotalTime>
  <Words>62</Words>
  <PresentationFormat>Apresentação no Ecrã (4:3)</PresentationFormat>
  <Paragraphs>23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19" baseType="lpstr">
      <vt:lpstr>Solstício</vt:lpstr>
      <vt:lpstr>Environmental threats </vt:lpstr>
      <vt:lpstr>These are some of the problems planet Earth is facing today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threats</dc:title>
  <dc:creator>Zulmira</dc:creator>
  <cp:lastModifiedBy>Zulmira</cp:lastModifiedBy>
  <cp:revision>18</cp:revision>
  <dcterms:created xsi:type="dcterms:W3CDTF">2011-02-26T21:31:07Z</dcterms:created>
  <dcterms:modified xsi:type="dcterms:W3CDTF">2011-05-21T23:40:29Z</dcterms:modified>
</cp:coreProperties>
</file>